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79" r:id="rId2"/>
    <p:sldId id="288" r:id="rId3"/>
    <p:sldId id="283" r:id="rId4"/>
    <p:sldId id="304" r:id="rId5"/>
    <p:sldId id="305" r:id="rId6"/>
    <p:sldId id="291" r:id="rId7"/>
    <p:sldId id="287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81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287"/>
    <a:srgbClr val="313A40"/>
    <a:srgbClr val="58646A"/>
    <a:srgbClr val="96A4B2"/>
    <a:srgbClr val="474F57"/>
    <a:srgbClr val="93DB17"/>
    <a:srgbClr val="84909C"/>
    <a:srgbClr val="242D2F"/>
    <a:srgbClr val="E8E5EA"/>
    <a:srgbClr val="DFD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CAD5E8"/>
          </a:solidFill>
        </a:fill>
      </a:tcStyle>
    </a:wholeTbl>
    <a:band2H>
      <a:tcTxStyle/>
      <a:tcStyle>
        <a:tcBdr/>
        <a:fill>
          <a:solidFill>
            <a:srgbClr val="E6EB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E7E8E7"/>
          </a:solidFill>
        </a:fill>
      </a:tcStyle>
    </a:wholeTbl>
    <a:band2H>
      <a:tcTxStyle/>
      <a:tcStyle>
        <a:tcBdr/>
        <a:fill>
          <a:solidFill>
            <a:srgbClr val="F4F4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CFD0CF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EFC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52D30"/>
              </a:solidFill>
              <a:prstDash val="solid"/>
              <a:round/>
            </a:ln>
          </a:top>
          <a:bottom>
            <a:ln w="25400" cap="flat">
              <a:solidFill>
                <a:srgbClr val="252D3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EFC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52D30"/>
              </a:solidFill>
              <a:prstDash val="solid"/>
              <a:round/>
            </a:ln>
          </a:top>
          <a:bottom>
            <a:ln w="25400" cap="flat">
              <a:solidFill>
                <a:srgbClr val="252D3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CB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252D3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252D3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252D3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FEFC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FEFCFF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508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254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32"/>
    <p:restoredTop sz="94830"/>
  </p:normalViewPr>
  <p:slideViewPr>
    <p:cSldViewPr snapToGrid="0" snapToObjects="1" showGuides="1">
      <p:cViewPr varScale="1">
        <p:scale>
          <a:sx n="55" d="100"/>
          <a:sy n="55" d="100"/>
        </p:scale>
        <p:origin x="480" y="96"/>
      </p:cViewPr>
      <p:guideLst>
        <p:guide orient="horz" pos="4320"/>
        <p:guide pos="813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with photo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314458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265993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1183887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4135422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7086958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14458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6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8265993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11183887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14135422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9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17086958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6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19200" y="549275"/>
            <a:ext cx="219456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r>
              <a:t>Текст заголовка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2803668" y="12496800"/>
            <a:ext cx="379364" cy="419100"/>
          </a:xfrm>
          <a:prstGeom prst="rect">
            <a:avLst/>
          </a:prstGeom>
          <a:ln w="12700">
            <a:miter lim="400000"/>
          </a:ln>
        </p:spPr>
        <p:txBody>
          <a:bodyPr wrap="none" lIns="38100" tIns="38100" rIns="38100" bIns="38100">
            <a:spAutoFit/>
          </a:bodyPr>
          <a:lstStyle>
            <a:lvl1pPr algn="ctr"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5pPr>
      <a:lvl6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6pPr>
      <a:lvl7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7pPr>
      <a:lvl8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9pPr>
    </p:titleStyle>
    <p:bodyStyle>
      <a:lvl1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1pPr>
      <a:lvl2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2pPr>
      <a:lvl3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3pPr>
      <a:lvl4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4pPr>
      <a:lvl5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5pPr>
      <a:lvl6pPr marL="25654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6pPr>
      <a:lvl7pPr marL="30226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7pPr>
      <a:lvl8pPr marL="34798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8pPr>
      <a:lvl9pPr marL="39370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B013F11D-6AB4-BC43-AA16-6087C7E164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5999"/>
          </a:xfrm>
        </p:spPr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12602CC9-F10F-3949-BBA0-622304908267}"/>
              </a:ext>
            </a:extLst>
          </p:cNvPr>
          <p:cNvSpPr/>
          <p:nvPr/>
        </p:nvSpPr>
        <p:spPr>
          <a:xfrm>
            <a:off x="1" y="-1"/>
            <a:ext cx="24384000" cy="13716000"/>
          </a:xfrm>
          <a:prstGeom prst="rect">
            <a:avLst/>
          </a:prstGeom>
          <a:solidFill>
            <a:schemeClr val="accent3">
              <a:alpha val="91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24D5B4D4-D75D-F648-BD2B-A2E80F137542}"/>
              </a:ext>
            </a:extLst>
          </p:cNvPr>
          <p:cNvSpPr/>
          <p:nvPr/>
        </p:nvSpPr>
        <p:spPr>
          <a:xfrm>
            <a:off x="-655736" y="1321968"/>
            <a:ext cx="11385755" cy="11385755"/>
          </a:xfrm>
          <a:prstGeom prst="ellipse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5560839-7041-1346-B618-C73F138C3A13}"/>
              </a:ext>
            </a:extLst>
          </p:cNvPr>
          <p:cNvGrpSpPr/>
          <p:nvPr/>
        </p:nvGrpSpPr>
        <p:grpSpPr>
          <a:xfrm>
            <a:off x="-277354" y="6202313"/>
            <a:ext cx="10628989" cy="4397508"/>
            <a:chOff x="1715411" y="7226709"/>
            <a:chExt cx="6342929" cy="439750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48E5E9E-13B8-FB4F-9AA4-820B64554A1B}"/>
                </a:ext>
              </a:extLst>
            </p:cNvPr>
            <p:cNvSpPr txBox="1"/>
            <p:nvPr/>
          </p:nvSpPr>
          <p:spPr>
            <a:xfrm>
              <a:off x="2461825" y="7226709"/>
              <a:ext cx="4869280" cy="25545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WASP_SLAYER</a:t>
              </a:r>
              <a:endParaRPr kumimoji="0" lang="ru-RU" sz="80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Medium" panose="02000000000000000000" pitchFamily="2" charset="0"/>
                <a:ea typeface="Roboto Medium" panose="02000000000000000000" pitchFamily="2" charset="0"/>
                <a:sym typeface="Arial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AAE70C0-353E-B34B-9CFD-4543AB1D5363}"/>
                </a:ext>
              </a:extLst>
            </p:cNvPr>
            <p:cNvSpPr txBox="1"/>
            <p:nvPr/>
          </p:nvSpPr>
          <p:spPr>
            <a:xfrm>
              <a:off x="1715411" y="8946563"/>
              <a:ext cx="6342929" cy="2677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algn="ctr"/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Проект выполнил: </a:t>
              </a:r>
              <a:r>
                <a:rPr lang="ru-RU" sz="2800" dirty="0" err="1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Калилец</a:t>
              </a:r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 Владимир Алексеевич</a:t>
              </a:r>
            </a:p>
            <a:p>
              <a:pPr algn="ctr"/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Преподаватель: Усов Сергей Константинович</a:t>
              </a:r>
            </a:p>
            <a:p>
              <a:pPr algn="ctr"/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Хабаровск, КГАОУ ДО РМЦ “IT-Куб”</a:t>
              </a:r>
            </a:p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2800" u="none" strike="noStrike" cap="none" spc="0" normalizeH="0" baseline="0" dirty="0">
                <a:ln>
                  <a:noFill/>
                </a:ln>
                <a:solidFill>
                  <a:srgbClr val="96A4B2"/>
                </a:solidFill>
                <a:effectLst/>
                <a:uFillTx/>
                <a:latin typeface="Roboto Medium" panose="02000000000000000000" pitchFamily="2" charset="0"/>
                <a:ea typeface="Roboto Medium" panose="02000000000000000000" pitchFamily="2" charset="0"/>
                <a:sym typeface="Arial"/>
              </a:endParaRPr>
            </a:p>
          </p:txBody>
        </p:sp>
      </p:grpSp>
      <p:sp>
        <p:nvSpPr>
          <p:cNvPr id="47" name="Овал 46">
            <a:extLst>
              <a:ext uri="{FF2B5EF4-FFF2-40B4-BE49-F238E27FC236}">
                <a16:creationId xmlns:a16="http://schemas.microsoft.com/office/drawing/2014/main" id="{3A71107B-4725-5D4C-8CC3-67B429232274}"/>
              </a:ext>
            </a:extLst>
          </p:cNvPr>
          <p:cNvSpPr/>
          <p:nvPr/>
        </p:nvSpPr>
        <p:spPr>
          <a:xfrm>
            <a:off x="13125028" y="11091006"/>
            <a:ext cx="1366619" cy="1366619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69721948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D0F0D91-52CC-411E-AC4B-C3911EB685C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993" t="-304" r="-13993" b="-304"/>
          <a:stretch/>
        </p:blipFill>
        <p:spPr>
          <a:xfrm>
            <a:off x="2262588" y="1197496"/>
            <a:ext cx="5943600" cy="4310062"/>
          </a:xfrm>
          <a:solidFill>
            <a:schemeClr val="bg2"/>
          </a:solidFill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F1CEA74-7ACF-4E88-83D6-FD63B0ABFD5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44" t="-34313" r="-644" b="-34313"/>
          <a:stretch/>
        </p:blipFill>
        <p:spPr>
          <a:xfrm>
            <a:off x="8798326" y="1197496"/>
            <a:ext cx="5943600" cy="4310062"/>
          </a:xfrm>
          <a:solidFill>
            <a:schemeClr val="bg2"/>
          </a:solidFill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7A8C5F0-E873-47C3-9CBD-2F5C01A8D143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19" t="5658" r="-9819" b="5658"/>
          <a:stretch/>
        </p:blipFill>
        <p:spPr>
          <a:xfrm>
            <a:off x="15334063" y="1197496"/>
            <a:ext cx="5943600" cy="4310062"/>
          </a:xfrm>
          <a:solidFill>
            <a:schemeClr val="bg2"/>
          </a:solidFill>
        </p:spPr>
      </p:pic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A48DF1DE-BD4E-044F-811B-F2D335255320}"/>
              </a:ext>
            </a:extLst>
          </p:cNvPr>
          <p:cNvGrpSpPr/>
          <p:nvPr/>
        </p:nvGrpSpPr>
        <p:grpSpPr>
          <a:xfrm>
            <a:off x="2491390" y="6078432"/>
            <a:ext cx="5943600" cy="1472680"/>
            <a:chOff x="2698953" y="7474685"/>
            <a:chExt cx="5943600" cy="1472680"/>
          </a:xfrm>
        </p:grpSpPr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3EC81058-3D9D-7A4E-AECF-A4CEBA8EA811}"/>
                </a:ext>
              </a:extLst>
            </p:cNvPr>
            <p:cNvSpPr/>
            <p:nvPr/>
          </p:nvSpPr>
          <p:spPr>
            <a:xfrm>
              <a:off x="2698953" y="8207611"/>
              <a:ext cx="5943600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32ГБ</a:t>
              </a:r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347273B9-89BD-B04E-9C85-5E148C712B48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Unreal Engine</a:t>
              </a:r>
              <a:endParaRPr lang="ru-RU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7207565F-E536-8145-86BA-791933F8B523}"/>
              </a:ext>
            </a:extLst>
          </p:cNvPr>
          <p:cNvGrpSpPr/>
          <p:nvPr/>
        </p:nvGrpSpPr>
        <p:grpSpPr>
          <a:xfrm>
            <a:off x="8943128" y="6078432"/>
            <a:ext cx="5870779" cy="1472680"/>
            <a:chOff x="2698953" y="7474685"/>
            <a:chExt cx="5870779" cy="1472680"/>
          </a:xfrm>
        </p:grpSpPr>
        <p:sp>
          <p:nvSpPr>
            <p:cNvPr id="46" name="Прямоугольник 45">
              <a:extLst>
                <a:ext uri="{FF2B5EF4-FFF2-40B4-BE49-F238E27FC236}">
                  <a16:creationId xmlns:a16="http://schemas.microsoft.com/office/drawing/2014/main" id="{24924903-5342-F444-9792-DC5DBF7F8194}"/>
                </a:ext>
              </a:extLst>
            </p:cNvPr>
            <p:cNvSpPr/>
            <p:nvPr/>
          </p:nvSpPr>
          <p:spPr>
            <a:xfrm>
              <a:off x="2698953" y="8207611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1.86ГБ</a:t>
              </a:r>
            </a:p>
          </p:txBody>
        </p:sp>
        <p:sp>
          <p:nvSpPr>
            <p:cNvPr id="47" name="Прямоугольник 46">
              <a:extLst>
                <a:ext uri="{FF2B5EF4-FFF2-40B4-BE49-F238E27FC236}">
                  <a16:creationId xmlns:a16="http://schemas.microsoft.com/office/drawing/2014/main" id="{0BAEF047-BF2B-8546-96AF-7774B0DA853F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Unity</a:t>
              </a:r>
              <a:endParaRPr lang="ru-RU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92FD0AE9-5207-5147-9D15-4111DE64693A}"/>
              </a:ext>
            </a:extLst>
          </p:cNvPr>
          <p:cNvGrpSpPr/>
          <p:nvPr/>
        </p:nvGrpSpPr>
        <p:grpSpPr>
          <a:xfrm>
            <a:off x="15486602" y="6078432"/>
            <a:ext cx="5870779" cy="1472680"/>
            <a:chOff x="2698953" y="7474685"/>
            <a:chExt cx="5870779" cy="1472680"/>
          </a:xfrm>
        </p:grpSpPr>
        <p:sp>
          <p:nvSpPr>
            <p:cNvPr id="50" name="Прямоугольник 49">
              <a:extLst>
                <a:ext uri="{FF2B5EF4-FFF2-40B4-BE49-F238E27FC236}">
                  <a16:creationId xmlns:a16="http://schemas.microsoft.com/office/drawing/2014/main" id="{CFB6E15F-0F6A-DB43-AD4F-468DB30F44CB}"/>
                </a:ext>
              </a:extLst>
            </p:cNvPr>
            <p:cNvSpPr/>
            <p:nvPr/>
          </p:nvSpPr>
          <p:spPr>
            <a:xfrm>
              <a:off x="2698953" y="8207611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76МБ</a:t>
              </a:r>
            </a:p>
          </p:txBody>
        </p:sp>
        <p:sp>
          <p:nvSpPr>
            <p:cNvPr id="51" name="Прямоугольник 50">
              <a:extLst>
                <a:ext uri="{FF2B5EF4-FFF2-40B4-BE49-F238E27FC236}">
                  <a16:creationId xmlns:a16="http://schemas.microsoft.com/office/drawing/2014/main" id="{30341F7E-3866-1A43-9CC3-B75A78C1FCCD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Godot</a:t>
              </a:r>
              <a:endParaRPr lang="ru-RU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B1D6BCC-6D65-4A85-A42B-F377210C399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1" t="-3374" r="-2511" b="-3374"/>
          <a:stretch/>
        </p:blipFill>
        <p:spPr>
          <a:xfrm>
            <a:off x="9895301" y="7724302"/>
            <a:ext cx="4310062" cy="3881397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A190190D-793F-4F24-B83C-C784CE2DCF21}"/>
              </a:ext>
            </a:extLst>
          </p:cNvPr>
          <p:cNvGrpSpPr/>
          <p:nvPr/>
        </p:nvGrpSpPr>
        <p:grpSpPr>
          <a:xfrm>
            <a:off x="8871147" y="11605699"/>
            <a:ext cx="5870779" cy="1472680"/>
            <a:chOff x="2698953" y="7474685"/>
            <a:chExt cx="5870779" cy="1472680"/>
          </a:xfrm>
        </p:grpSpPr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D5A6F34C-9FEA-4CD9-8E2C-D97A92C78FD0}"/>
                </a:ext>
              </a:extLst>
            </p:cNvPr>
            <p:cNvSpPr/>
            <p:nvPr/>
          </p:nvSpPr>
          <p:spPr>
            <a:xfrm>
              <a:off x="2698953" y="8207611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817КБ</a:t>
              </a: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00E79B98-1476-4E81-AE96-DE7B21E1B85E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WASP_SLAYER</a:t>
              </a:r>
              <a:endParaRPr lang="ru-RU" sz="3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891525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50">
            <a:extLst>
              <a:ext uri="{FF2B5EF4-FFF2-40B4-BE49-F238E27FC236}">
                <a16:creationId xmlns:a16="http://schemas.microsoft.com/office/drawing/2014/main" id="{3D05C7CC-5849-054A-BF6D-DA9E1A9BA535}"/>
              </a:ext>
            </a:extLst>
          </p:cNvPr>
          <p:cNvSpPr/>
          <p:nvPr/>
        </p:nvSpPr>
        <p:spPr>
          <a:xfrm>
            <a:off x="693293" y="9138764"/>
            <a:ext cx="3258043" cy="325804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Рисунок 2">
            <a:extLst>
              <a:ext uri="{FF2B5EF4-FFF2-40B4-BE49-F238E27FC236}">
                <a16:creationId xmlns:a16="http://schemas.microsoft.com/office/drawing/2014/main" id="{4A5D96B6-E3D1-FD44-BE46-2661C0FCFF12}"/>
              </a:ext>
            </a:extLst>
          </p:cNvPr>
          <p:cNvSpPr txBox="1">
            <a:spLocks/>
          </p:cNvSpPr>
          <p:nvPr/>
        </p:nvSpPr>
        <p:spPr>
          <a:xfrm>
            <a:off x="9456489" y="-1075247"/>
            <a:ext cx="15866493" cy="15866493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50AED1-B79A-4C1D-9EAA-6643636D93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1577975" y="2003425"/>
            <a:ext cx="9744075" cy="9744075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2" name="Овал 41">
            <a:extLst>
              <a:ext uri="{FF2B5EF4-FFF2-40B4-BE49-F238E27FC236}">
                <a16:creationId xmlns:a16="http://schemas.microsoft.com/office/drawing/2014/main" id="{7CB49FEA-6B17-9448-BB50-E5C0FE98611C}"/>
              </a:ext>
            </a:extLst>
          </p:cNvPr>
          <p:cNvSpPr/>
          <p:nvPr/>
        </p:nvSpPr>
        <p:spPr>
          <a:xfrm>
            <a:off x="10403302" y="3686175"/>
            <a:ext cx="1712004" cy="1712004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119BE384-75D2-D246-8C13-73A3519980A1}"/>
              </a:ext>
            </a:extLst>
          </p:cNvPr>
          <p:cNvSpPr/>
          <p:nvPr/>
        </p:nvSpPr>
        <p:spPr>
          <a:xfrm>
            <a:off x="2068927" y="-847725"/>
            <a:ext cx="1712004" cy="1712004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F609E2-4C03-E941-8FBF-5ECEFEDF375A}"/>
              </a:ext>
            </a:extLst>
          </p:cNvPr>
          <p:cNvSpPr/>
          <p:nvPr/>
        </p:nvSpPr>
        <p:spPr>
          <a:xfrm>
            <a:off x="1003133" y="2185224"/>
            <a:ext cx="740677" cy="740677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355BC0-BA09-3943-A55A-353AC1D46F7F}"/>
              </a:ext>
            </a:extLst>
          </p:cNvPr>
          <p:cNvGrpSpPr/>
          <p:nvPr/>
        </p:nvGrpSpPr>
        <p:grpSpPr>
          <a:xfrm>
            <a:off x="12268696" y="2391516"/>
            <a:ext cx="12115304" cy="11705483"/>
            <a:chOff x="13050788" y="2391517"/>
            <a:chExt cx="8931330" cy="8715686"/>
          </a:xfrm>
        </p:grpSpPr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A219E689-E385-914A-A7F0-1D6BC60C0A0F}"/>
                </a:ext>
              </a:extLst>
            </p:cNvPr>
            <p:cNvSpPr/>
            <p:nvPr/>
          </p:nvSpPr>
          <p:spPr>
            <a:xfrm>
              <a:off x="13050788" y="5935466"/>
              <a:ext cx="8931330" cy="51717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1. Загрузка *.</a:t>
              </a: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obj</a:t>
              </a: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файлов 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core.getModelLoader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().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loadModel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("models/cube.obj", "cube");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2. </a:t>
              </a: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Создание модели </a:t>
              </a:r>
              <a:r>
                <a:rPr lang="it-IT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Model model = new Model(core.getModelLoader().getVertexesData("cube"), core);</a:t>
              </a:r>
            </a:p>
            <a:p>
              <a:pPr>
                <a:lnSpc>
                  <a:spcPct val="150000"/>
                </a:lnSpc>
              </a:pPr>
              <a:r>
                <a:rPr lang="it-IT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3. </a:t>
              </a: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Установить на отрисовку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RenderObject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cube = new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RenderObject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(model);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core.getRenderer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().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addRenderObject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(cube);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53" name="Professional…">
              <a:extLst>
                <a:ext uri="{FF2B5EF4-FFF2-40B4-BE49-F238E27FC236}">
                  <a16:creationId xmlns:a16="http://schemas.microsoft.com/office/drawing/2014/main" id="{2AD4F517-CD1A-024B-AD0A-F25452EBC1A9}"/>
                </a:ext>
              </a:extLst>
            </p:cNvPr>
            <p:cNvSpPr txBox="1"/>
            <p:nvPr/>
          </p:nvSpPr>
          <p:spPr>
            <a:xfrm>
              <a:off x="13062161" y="2391517"/>
              <a:ext cx="8793565" cy="344892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Как это работает</a:t>
              </a:r>
              <a:r>
                <a:rPr lang="en-US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?</a:t>
              </a:r>
              <a:r>
                <a:rPr lang="ru-RU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Создание объектов</a:t>
              </a:r>
              <a:endParaRPr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42414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50">
            <a:extLst>
              <a:ext uri="{FF2B5EF4-FFF2-40B4-BE49-F238E27FC236}">
                <a16:creationId xmlns:a16="http://schemas.microsoft.com/office/drawing/2014/main" id="{3D05C7CC-5849-054A-BF6D-DA9E1A9BA535}"/>
              </a:ext>
            </a:extLst>
          </p:cNvPr>
          <p:cNvSpPr/>
          <p:nvPr/>
        </p:nvSpPr>
        <p:spPr>
          <a:xfrm>
            <a:off x="693293" y="9138764"/>
            <a:ext cx="3258043" cy="325804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Рисунок 2">
            <a:extLst>
              <a:ext uri="{FF2B5EF4-FFF2-40B4-BE49-F238E27FC236}">
                <a16:creationId xmlns:a16="http://schemas.microsoft.com/office/drawing/2014/main" id="{4A5D96B6-E3D1-FD44-BE46-2661C0FCFF12}"/>
              </a:ext>
            </a:extLst>
          </p:cNvPr>
          <p:cNvSpPr txBox="1">
            <a:spLocks/>
          </p:cNvSpPr>
          <p:nvPr/>
        </p:nvSpPr>
        <p:spPr>
          <a:xfrm>
            <a:off x="9456489" y="-1075247"/>
            <a:ext cx="15866493" cy="15866493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35D837-C78F-47D7-BC69-2275B99F2B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1577975" y="2003425"/>
            <a:ext cx="9744075" cy="9744075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2" name="Овал 41">
            <a:extLst>
              <a:ext uri="{FF2B5EF4-FFF2-40B4-BE49-F238E27FC236}">
                <a16:creationId xmlns:a16="http://schemas.microsoft.com/office/drawing/2014/main" id="{7CB49FEA-6B17-9448-BB50-E5C0FE98611C}"/>
              </a:ext>
            </a:extLst>
          </p:cNvPr>
          <p:cNvSpPr/>
          <p:nvPr/>
        </p:nvSpPr>
        <p:spPr>
          <a:xfrm>
            <a:off x="10403302" y="3686175"/>
            <a:ext cx="1712004" cy="1712004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119BE384-75D2-D246-8C13-73A3519980A1}"/>
              </a:ext>
            </a:extLst>
          </p:cNvPr>
          <p:cNvSpPr/>
          <p:nvPr/>
        </p:nvSpPr>
        <p:spPr>
          <a:xfrm>
            <a:off x="2068927" y="-847725"/>
            <a:ext cx="1712004" cy="1712004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F609E2-4C03-E941-8FBF-5ECEFEDF375A}"/>
              </a:ext>
            </a:extLst>
          </p:cNvPr>
          <p:cNvSpPr/>
          <p:nvPr/>
        </p:nvSpPr>
        <p:spPr>
          <a:xfrm>
            <a:off x="1003133" y="2185224"/>
            <a:ext cx="740677" cy="740677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355BC0-BA09-3943-A55A-353AC1D46F7F}"/>
              </a:ext>
            </a:extLst>
          </p:cNvPr>
          <p:cNvGrpSpPr/>
          <p:nvPr/>
        </p:nvGrpSpPr>
        <p:grpSpPr>
          <a:xfrm>
            <a:off x="12206732" y="2391517"/>
            <a:ext cx="12177266" cy="8725902"/>
            <a:chOff x="12884225" y="2391517"/>
            <a:chExt cx="9097893" cy="6420474"/>
          </a:xfrm>
        </p:grpSpPr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A219E689-E385-914A-A7F0-1D6BC60C0A0F}"/>
                </a:ext>
              </a:extLst>
            </p:cNvPr>
            <p:cNvSpPr/>
            <p:nvPr/>
          </p:nvSpPr>
          <p:spPr>
            <a:xfrm>
              <a:off x="12884225" y="5006653"/>
              <a:ext cx="9097893" cy="38053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indent="-514350">
                <a:lnSpc>
                  <a:spcPct val="150000"/>
                </a:lnSpc>
                <a:buAutoNum type="arabicPeriod"/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Создание ключей анимации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Key[]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animKeys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Key[]{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 new Key(new Vector3(2), new Vector3(360,360,360), new Vector3(2), new Vector4(-0.4f,-0.1f,-0.8f,0), 1)};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2. Добавление анимации</a:t>
              </a: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Animation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animation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Animation(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animKeys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, cube, renderer);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animation.play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53" name="Professional…">
              <a:extLst>
                <a:ext uri="{FF2B5EF4-FFF2-40B4-BE49-F238E27FC236}">
                  <a16:creationId xmlns:a16="http://schemas.microsoft.com/office/drawing/2014/main" id="{2AD4F517-CD1A-024B-AD0A-F25452EBC1A9}"/>
                </a:ext>
              </a:extLst>
            </p:cNvPr>
            <p:cNvSpPr txBox="1"/>
            <p:nvPr/>
          </p:nvSpPr>
          <p:spPr>
            <a:xfrm>
              <a:off x="13062161" y="2391517"/>
              <a:ext cx="8604690" cy="22947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Как это работает</a:t>
              </a:r>
              <a:r>
                <a:rPr lang="ru-RU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?</a:t>
              </a:r>
            </a:p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Анимация</a:t>
              </a:r>
              <a:endParaRPr lang="ru-RU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967378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50">
            <a:extLst>
              <a:ext uri="{FF2B5EF4-FFF2-40B4-BE49-F238E27FC236}">
                <a16:creationId xmlns:a16="http://schemas.microsoft.com/office/drawing/2014/main" id="{3D05C7CC-5849-054A-BF6D-DA9E1A9BA535}"/>
              </a:ext>
            </a:extLst>
          </p:cNvPr>
          <p:cNvSpPr/>
          <p:nvPr/>
        </p:nvSpPr>
        <p:spPr>
          <a:xfrm>
            <a:off x="693293" y="9138764"/>
            <a:ext cx="3258043" cy="325804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Рисунок 2">
            <a:extLst>
              <a:ext uri="{FF2B5EF4-FFF2-40B4-BE49-F238E27FC236}">
                <a16:creationId xmlns:a16="http://schemas.microsoft.com/office/drawing/2014/main" id="{4A5D96B6-E3D1-FD44-BE46-2661C0FCFF12}"/>
              </a:ext>
            </a:extLst>
          </p:cNvPr>
          <p:cNvSpPr txBox="1">
            <a:spLocks/>
          </p:cNvSpPr>
          <p:nvPr/>
        </p:nvSpPr>
        <p:spPr>
          <a:xfrm>
            <a:off x="9456489" y="-1075247"/>
            <a:ext cx="15866493" cy="15866493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A403B1-B900-4D2C-ABAF-913F1C3DF4D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1577975" y="2003425"/>
            <a:ext cx="9744075" cy="9744075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2" name="Овал 41">
            <a:extLst>
              <a:ext uri="{FF2B5EF4-FFF2-40B4-BE49-F238E27FC236}">
                <a16:creationId xmlns:a16="http://schemas.microsoft.com/office/drawing/2014/main" id="{7CB49FEA-6B17-9448-BB50-E5C0FE98611C}"/>
              </a:ext>
            </a:extLst>
          </p:cNvPr>
          <p:cNvSpPr/>
          <p:nvPr/>
        </p:nvSpPr>
        <p:spPr>
          <a:xfrm>
            <a:off x="10403302" y="3686175"/>
            <a:ext cx="1712004" cy="1712004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119BE384-75D2-D246-8C13-73A3519980A1}"/>
              </a:ext>
            </a:extLst>
          </p:cNvPr>
          <p:cNvSpPr/>
          <p:nvPr/>
        </p:nvSpPr>
        <p:spPr>
          <a:xfrm>
            <a:off x="2068927" y="-847725"/>
            <a:ext cx="1712004" cy="1712004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F609E2-4C03-E941-8FBF-5ECEFEDF375A}"/>
              </a:ext>
            </a:extLst>
          </p:cNvPr>
          <p:cNvSpPr/>
          <p:nvPr/>
        </p:nvSpPr>
        <p:spPr>
          <a:xfrm>
            <a:off x="1003133" y="2185224"/>
            <a:ext cx="740677" cy="740677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355BC0-BA09-3943-A55A-353AC1D46F7F}"/>
              </a:ext>
            </a:extLst>
          </p:cNvPr>
          <p:cNvGrpSpPr/>
          <p:nvPr/>
        </p:nvGrpSpPr>
        <p:grpSpPr>
          <a:xfrm>
            <a:off x="12268695" y="2391517"/>
            <a:ext cx="11422011" cy="8715686"/>
            <a:chOff x="13050788" y="2391517"/>
            <a:chExt cx="8931330" cy="8715686"/>
          </a:xfrm>
        </p:grpSpPr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A219E689-E385-914A-A7F0-1D6BC60C0A0F}"/>
                </a:ext>
              </a:extLst>
            </p:cNvPr>
            <p:cNvSpPr/>
            <p:nvPr/>
          </p:nvSpPr>
          <p:spPr>
            <a:xfrm>
              <a:off x="13050788" y="5935466"/>
              <a:ext cx="8931330" cy="51717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1. Создание твёрдого тела.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RigidBody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cubeRB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RigidBody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(new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CubeCollider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(cube), cube, core);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2. Тени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Camera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shadowCamera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Camera(core);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shadowCamera.setResolution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(new Vector2(800,600));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renderer.addShadow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shadowCamera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53" name="Professional…">
              <a:extLst>
                <a:ext uri="{FF2B5EF4-FFF2-40B4-BE49-F238E27FC236}">
                  <a16:creationId xmlns:a16="http://schemas.microsoft.com/office/drawing/2014/main" id="{2AD4F517-CD1A-024B-AD0A-F25452EBC1A9}"/>
                </a:ext>
              </a:extLst>
            </p:cNvPr>
            <p:cNvSpPr txBox="1"/>
            <p:nvPr/>
          </p:nvSpPr>
          <p:spPr>
            <a:xfrm>
              <a:off x="13062161" y="2391517"/>
              <a:ext cx="8677681" cy="311880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Как это</a:t>
              </a:r>
              <a:r>
                <a:rPr lang="en-US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работает</a:t>
              </a:r>
              <a:r>
                <a:rPr lang="en-US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?</a:t>
              </a:r>
            </a:p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Физика и тени</a:t>
              </a:r>
              <a:endParaRPr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831080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20D9BDC1-258D-9442-8F38-95B7A0680DA9}"/>
              </a:ext>
            </a:extLst>
          </p:cNvPr>
          <p:cNvGrpSpPr/>
          <p:nvPr/>
        </p:nvGrpSpPr>
        <p:grpSpPr>
          <a:xfrm>
            <a:off x="2356928" y="2819879"/>
            <a:ext cx="340391" cy="8007931"/>
            <a:chOff x="7245451" y="2819879"/>
            <a:chExt cx="340391" cy="8007931"/>
          </a:xfrm>
        </p:grpSpPr>
        <p:sp>
          <p:nvSpPr>
            <p:cNvPr id="3" name="Треугольник 2">
              <a:extLst>
                <a:ext uri="{FF2B5EF4-FFF2-40B4-BE49-F238E27FC236}">
                  <a16:creationId xmlns:a16="http://schemas.microsoft.com/office/drawing/2014/main" id="{A077BBE1-FBFE-C84D-BC3D-1A143C68A091}"/>
                </a:ext>
              </a:extLst>
            </p:cNvPr>
            <p:cNvSpPr/>
            <p:nvPr/>
          </p:nvSpPr>
          <p:spPr>
            <a:xfrm rot="5400000">
              <a:off x="7218220" y="2847110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" name="Треугольник 17">
              <a:extLst>
                <a:ext uri="{FF2B5EF4-FFF2-40B4-BE49-F238E27FC236}">
                  <a16:creationId xmlns:a16="http://schemas.microsoft.com/office/drawing/2014/main" id="{CC0758D8-37A9-E044-B729-B58F0B4C4389}"/>
                </a:ext>
              </a:extLst>
            </p:cNvPr>
            <p:cNvSpPr/>
            <p:nvPr/>
          </p:nvSpPr>
          <p:spPr>
            <a:xfrm rot="5400000">
              <a:off x="7218220" y="4750379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" name="Треугольник 18">
              <a:extLst>
                <a:ext uri="{FF2B5EF4-FFF2-40B4-BE49-F238E27FC236}">
                  <a16:creationId xmlns:a16="http://schemas.microsoft.com/office/drawing/2014/main" id="{FE282F25-C0DD-EA4F-AF8A-B2A58ED1F52C}"/>
                </a:ext>
              </a:extLst>
            </p:cNvPr>
            <p:cNvSpPr/>
            <p:nvPr/>
          </p:nvSpPr>
          <p:spPr>
            <a:xfrm rot="5400000">
              <a:off x="7218220" y="6653648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0" name="Треугольник 19">
              <a:extLst>
                <a:ext uri="{FF2B5EF4-FFF2-40B4-BE49-F238E27FC236}">
                  <a16:creationId xmlns:a16="http://schemas.microsoft.com/office/drawing/2014/main" id="{8AC7BBB5-2BB7-DC4F-8090-AF4478A8D043}"/>
                </a:ext>
              </a:extLst>
            </p:cNvPr>
            <p:cNvSpPr/>
            <p:nvPr/>
          </p:nvSpPr>
          <p:spPr>
            <a:xfrm rot="5400000">
              <a:off x="7218220" y="8556917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1" name="Треугольник 20">
              <a:extLst>
                <a:ext uri="{FF2B5EF4-FFF2-40B4-BE49-F238E27FC236}">
                  <a16:creationId xmlns:a16="http://schemas.microsoft.com/office/drawing/2014/main" id="{021260B5-8D39-1948-8773-BB07516326CC}"/>
                </a:ext>
              </a:extLst>
            </p:cNvPr>
            <p:cNvSpPr/>
            <p:nvPr/>
          </p:nvSpPr>
          <p:spPr>
            <a:xfrm rot="5400000">
              <a:off x="7218220" y="10460187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1217FDAC-2F4B-F041-AF2D-F9B54E66664A}"/>
              </a:ext>
            </a:extLst>
          </p:cNvPr>
          <p:cNvGrpSpPr/>
          <p:nvPr/>
        </p:nvGrpSpPr>
        <p:grpSpPr>
          <a:xfrm>
            <a:off x="3368903" y="2581778"/>
            <a:ext cx="13448402" cy="8417413"/>
            <a:chOff x="8257426" y="2581778"/>
            <a:chExt cx="13448402" cy="8417413"/>
          </a:xfrm>
        </p:grpSpPr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95F6ACF8-32FD-B045-BDA8-CE170EF29923}"/>
                </a:ext>
              </a:extLst>
            </p:cNvPr>
            <p:cNvSpPr/>
            <p:nvPr/>
          </p:nvSpPr>
          <p:spPr>
            <a:xfrm>
              <a:off x="8257426" y="2581778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Отсечение невидимых объектов</a:t>
              </a:r>
            </a:p>
          </p:txBody>
        </p:sp>
        <p:sp>
          <p:nvSpPr>
            <p:cNvPr id="28" name="Прямоугольник 27">
              <a:extLst>
                <a:ext uri="{FF2B5EF4-FFF2-40B4-BE49-F238E27FC236}">
                  <a16:creationId xmlns:a16="http://schemas.microsoft.com/office/drawing/2014/main" id="{C2142778-3175-714D-8BB0-19F7FCE9457C}"/>
                </a:ext>
              </a:extLst>
            </p:cNvPr>
            <p:cNvSpPr/>
            <p:nvPr/>
          </p:nvSpPr>
          <p:spPr>
            <a:xfrm>
              <a:off x="8257426" y="4498900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Ещё физика</a:t>
              </a:r>
            </a:p>
          </p:txBody>
        </p:sp>
        <p:sp>
          <p:nvSpPr>
            <p:cNvPr id="29" name="Прямоугольник 28">
              <a:extLst>
                <a:ext uri="{FF2B5EF4-FFF2-40B4-BE49-F238E27FC236}">
                  <a16:creationId xmlns:a16="http://schemas.microsoft.com/office/drawing/2014/main" id="{71C231E3-FDCA-D647-976C-B0EEFD301C96}"/>
                </a:ext>
              </a:extLst>
            </p:cNvPr>
            <p:cNvSpPr/>
            <p:nvPr/>
          </p:nvSpPr>
          <p:spPr>
            <a:xfrm>
              <a:off x="8257426" y="6416023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Свои шейдеры</a:t>
              </a:r>
            </a:p>
          </p:txBody>
        </p:sp>
        <p:sp>
          <p:nvSpPr>
            <p:cNvPr id="30" name="Прямоугольник 29">
              <a:extLst>
                <a:ext uri="{FF2B5EF4-FFF2-40B4-BE49-F238E27FC236}">
                  <a16:creationId xmlns:a16="http://schemas.microsoft.com/office/drawing/2014/main" id="{E9AA18FB-1E99-194A-B63E-BAA6B01F3E43}"/>
                </a:ext>
              </a:extLst>
            </p:cNvPr>
            <p:cNvSpPr/>
            <p:nvPr/>
          </p:nvSpPr>
          <p:spPr>
            <a:xfrm>
              <a:off x="8257426" y="8333145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UI</a:t>
              </a:r>
              <a:endParaRPr lang="ru-RU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34" name="Прямоугольник 33">
              <a:extLst>
                <a:ext uri="{FF2B5EF4-FFF2-40B4-BE49-F238E27FC236}">
                  <a16:creationId xmlns:a16="http://schemas.microsoft.com/office/drawing/2014/main" id="{F54260BC-5947-BC44-ABCD-983EF90FD42C}"/>
                </a:ext>
              </a:extLst>
            </p:cNvPr>
            <p:cNvSpPr/>
            <p:nvPr/>
          </p:nvSpPr>
          <p:spPr>
            <a:xfrm>
              <a:off x="8257426" y="10250268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update</a:t>
              </a:r>
              <a:endParaRPr lang="ru-RU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A77F159D-581E-D14E-B49C-AEBD561588CB}"/>
              </a:ext>
            </a:extLst>
          </p:cNvPr>
          <p:cNvGrpSpPr/>
          <p:nvPr/>
        </p:nvGrpSpPr>
        <p:grpSpPr>
          <a:xfrm>
            <a:off x="867347" y="2590799"/>
            <a:ext cx="885600" cy="8499989"/>
            <a:chOff x="5756564" y="2590799"/>
            <a:chExt cx="885600" cy="8499989"/>
          </a:xfrm>
        </p:grpSpPr>
        <p:sp>
          <p:nvSpPr>
            <p:cNvPr id="2" name="Скругленный прямоугольник 1">
              <a:extLst>
                <a:ext uri="{FF2B5EF4-FFF2-40B4-BE49-F238E27FC236}">
                  <a16:creationId xmlns:a16="http://schemas.microsoft.com/office/drawing/2014/main" id="{0C5989B3-1AAF-5840-8E18-16DE61F05ECD}"/>
                </a:ext>
              </a:extLst>
            </p:cNvPr>
            <p:cNvSpPr/>
            <p:nvPr/>
          </p:nvSpPr>
          <p:spPr>
            <a:xfrm>
              <a:off x="5756564" y="2590799"/>
              <a:ext cx="885600" cy="8465574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474650D0-9AA6-8445-94C0-9B4B38B5841D}"/>
                </a:ext>
              </a:extLst>
            </p:cNvPr>
            <p:cNvSpPr/>
            <p:nvPr/>
          </p:nvSpPr>
          <p:spPr>
            <a:xfrm>
              <a:off x="5756564" y="2590799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" name="Овал 12">
              <a:extLst>
                <a:ext uri="{FF2B5EF4-FFF2-40B4-BE49-F238E27FC236}">
                  <a16:creationId xmlns:a16="http://schemas.microsoft.com/office/drawing/2014/main" id="{60AA1BE5-1885-A142-9C55-66139D8CA184}"/>
                </a:ext>
              </a:extLst>
            </p:cNvPr>
            <p:cNvSpPr/>
            <p:nvPr/>
          </p:nvSpPr>
          <p:spPr>
            <a:xfrm>
              <a:off x="5756564" y="4494396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C1CD40D4-35CE-9349-BCB7-881F2EC6C344}"/>
                </a:ext>
              </a:extLst>
            </p:cNvPr>
            <p:cNvSpPr/>
            <p:nvPr/>
          </p:nvSpPr>
          <p:spPr>
            <a:xfrm>
              <a:off x="5756564" y="6397993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FF18FCD7-9F8A-6F42-854F-0DB058E20A2C}"/>
                </a:ext>
              </a:extLst>
            </p:cNvPr>
            <p:cNvSpPr/>
            <p:nvPr/>
          </p:nvSpPr>
          <p:spPr>
            <a:xfrm>
              <a:off x="5756564" y="8301590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19CCFF73-894C-914E-BB4B-D5F957385D95}"/>
                </a:ext>
              </a:extLst>
            </p:cNvPr>
            <p:cNvSpPr/>
            <p:nvPr/>
          </p:nvSpPr>
          <p:spPr>
            <a:xfrm>
              <a:off x="5756564" y="10205188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FAD05733-0648-B044-8A43-3B169230E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2840927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2ACCE457-D303-2C4A-8259-10E003A102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4733405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7A51BE2-B81D-EE46-BE5C-89BAE9FA6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6654416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0D149573-06E6-1E43-9BAA-331D055B49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8548685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F1407D05-71C0-634E-B3FD-B65808D549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10461895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6" name="Группа 25">
            <a:extLst>
              <a:ext uri="{FF2B5EF4-FFF2-40B4-BE49-F238E27FC236}">
                <a16:creationId xmlns:a16="http://schemas.microsoft.com/office/drawing/2014/main" id="{8FCECC33-3458-4301-80DC-004B728014AC}"/>
              </a:ext>
            </a:extLst>
          </p:cNvPr>
          <p:cNvGrpSpPr/>
          <p:nvPr/>
        </p:nvGrpSpPr>
        <p:grpSpPr>
          <a:xfrm>
            <a:off x="11864343" y="2952288"/>
            <a:ext cx="340391" cy="8007931"/>
            <a:chOff x="7245451" y="2819879"/>
            <a:chExt cx="340391" cy="8007931"/>
          </a:xfrm>
        </p:grpSpPr>
        <p:sp>
          <p:nvSpPr>
            <p:cNvPr id="27" name="Треугольник 2">
              <a:extLst>
                <a:ext uri="{FF2B5EF4-FFF2-40B4-BE49-F238E27FC236}">
                  <a16:creationId xmlns:a16="http://schemas.microsoft.com/office/drawing/2014/main" id="{2EAC1D1D-B38A-410B-94E8-AEC415ADA80C}"/>
                </a:ext>
              </a:extLst>
            </p:cNvPr>
            <p:cNvSpPr/>
            <p:nvPr/>
          </p:nvSpPr>
          <p:spPr>
            <a:xfrm rot="5400000">
              <a:off x="7218220" y="2847110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1" name="Треугольник 17">
              <a:extLst>
                <a:ext uri="{FF2B5EF4-FFF2-40B4-BE49-F238E27FC236}">
                  <a16:creationId xmlns:a16="http://schemas.microsoft.com/office/drawing/2014/main" id="{83B69735-2BC6-4057-86DB-A78839716359}"/>
                </a:ext>
              </a:extLst>
            </p:cNvPr>
            <p:cNvSpPr/>
            <p:nvPr/>
          </p:nvSpPr>
          <p:spPr>
            <a:xfrm rot="5400000">
              <a:off x="7218220" y="4750379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2" name="Треугольник 18">
              <a:extLst>
                <a:ext uri="{FF2B5EF4-FFF2-40B4-BE49-F238E27FC236}">
                  <a16:creationId xmlns:a16="http://schemas.microsoft.com/office/drawing/2014/main" id="{4DBCFE0C-1A4C-4AB7-A523-0CCF374E7454}"/>
                </a:ext>
              </a:extLst>
            </p:cNvPr>
            <p:cNvSpPr/>
            <p:nvPr/>
          </p:nvSpPr>
          <p:spPr>
            <a:xfrm rot="5400000">
              <a:off x="7218220" y="6653648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3" name="Треугольник 19">
              <a:extLst>
                <a:ext uri="{FF2B5EF4-FFF2-40B4-BE49-F238E27FC236}">
                  <a16:creationId xmlns:a16="http://schemas.microsoft.com/office/drawing/2014/main" id="{93F780C0-4F3C-4CD8-8FA9-AD8AAA8ADEC1}"/>
                </a:ext>
              </a:extLst>
            </p:cNvPr>
            <p:cNvSpPr/>
            <p:nvPr/>
          </p:nvSpPr>
          <p:spPr>
            <a:xfrm rot="5400000">
              <a:off x="7218220" y="8556917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0" name="Треугольник 20">
              <a:extLst>
                <a:ext uri="{FF2B5EF4-FFF2-40B4-BE49-F238E27FC236}">
                  <a16:creationId xmlns:a16="http://schemas.microsoft.com/office/drawing/2014/main" id="{00AD33A2-C1F9-410D-8725-021704191B1F}"/>
                </a:ext>
              </a:extLst>
            </p:cNvPr>
            <p:cNvSpPr/>
            <p:nvPr/>
          </p:nvSpPr>
          <p:spPr>
            <a:xfrm rot="5400000">
              <a:off x="7218220" y="10460187"/>
              <a:ext cx="394854" cy="340391"/>
            </a:xfrm>
            <a:prstGeom prst="triangl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</p:grpSp>
      <p:grpSp>
        <p:nvGrpSpPr>
          <p:cNvPr id="41" name="Группа 40">
            <a:extLst>
              <a:ext uri="{FF2B5EF4-FFF2-40B4-BE49-F238E27FC236}">
                <a16:creationId xmlns:a16="http://schemas.microsoft.com/office/drawing/2014/main" id="{BE7CC382-9829-43E4-8807-42AB5DBD9AA1}"/>
              </a:ext>
            </a:extLst>
          </p:cNvPr>
          <p:cNvGrpSpPr/>
          <p:nvPr/>
        </p:nvGrpSpPr>
        <p:grpSpPr>
          <a:xfrm>
            <a:off x="12876318" y="2714187"/>
            <a:ext cx="13448402" cy="8417413"/>
            <a:chOff x="8257426" y="2581778"/>
            <a:chExt cx="13448402" cy="8417413"/>
          </a:xfrm>
        </p:grpSpPr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2BDE6BD2-204A-4E8C-B85F-A125EB7F2339}"/>
                </a:ext>
              </a:extLst>
            </p:cNvPr>
            <p:cNvSpPr/>
            <p:nvPr/>
          </p:nvSpPr>
          <p:spPr>
            <a:xfrm>
              <a:off x="8257426" y="2581778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Звук</a:t>
              </a:r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03696C31-2D30-474C-8BDB-E1B6808B70E0}"/>
                </a:ext>
              </a:extLst>
            </p:cNvPr>
            <p:cNvSpPr/>
            <p:nvPr/>
          </p:nvSpPr>
          <p:spPr>
            <a:xfrm>
              <a:off x="8257426" y="4498900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Отслеживание нажатий</a:t>
              </a:r>
            </a:p>
          </p:txBody>
        </p:sp>
        <p:sp>
          <p:nvSpPr>
            <p:cNvPr id="44" name="Прямоугольник 43">
              <a:extLst>
                <a:ext uri="{FF2B5EF4-FFF2-40B4-BE49-F238E27FC236}">
                  <a16:creationId xmlns:a16="http://schemas.microsoft.com/office/drawing/2014/main" id="{7BB6831B-77C0-419B-B7FB-E523E63C8D4D}"/>
                </a:ext>
              </a:extLst>
            </p:cNvPr>
            <p:cNvSpPr/>
            <p:nvPr/>
          </p:nvSpPr>
          <p:spPr>
            <a:xfrm>
              <a:off x="8257426" y="6416023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Sky box</a:t>
              </a:r>
              <a:endParaRPr lang="ru-RU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45" name="Прямоугольник 44">
              <a:extLst>
                <a:ext uri="{FF2B5EF4-FFF2-40B4-BE49-F238E27FC236}">
                  <a16:creationId xmlns:a16="http://schemas.microsoft.com/office/drawing/2014/main" id="{304914EB-B512-463D-959E-918821DF4E79}"/>
                </a:ext>
              </a:extLst>
            </p:cNvPr>
            <p:cNvSpPr/>
            <p:nvPr/>
          </p:nvSpPr>
          <p:spPr>
            <a:xfrm>
              <a:off x="8257426" y="8333145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Сцены</a:t>
              </a:r>
            </a:p>
          </p:txBody>
        </p:sp>
        <p:sp>
          <p:nvSpPr>
            <p:cNvPr id="46" name="Прямоугольник 45">
              <a:extLst>
                <a:ext uri="{FF2B5EF4-FFF2-40B4-BE49-F238E27FC236}">
                  <a16:creationId xmlns:a16="http://schemas.microsoft.com/office/drawing/2014/main" id="{BBD25E66-55FF-48DE-9A63-ABC7BB2E256E}"/>
                </a:ext>
              </a:extLst>
            </p:cNvPr>
            <p:cNvSpPr/>
            <p:nvPr/>
          </p:nvSpPr>
          <p:spPr>
            <a:xfrm>
              <a:off x="8257426" y="10250268"/>
              <a:ext cx="13448402" cy="748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Свет</a:t>
              </a:r>
            </a:p>
          </p:txBody>
        </p:sp>
      </p:grpSp>
      <p:grpSp>
        <p:nvGrpSpPr>
          <p:cNvPr id="47" name="Группа 46">
            <a:extLst>
              <a:ext uri="{FF2B5EF4-FFF2-40B4-BE49-F238E27FC236}">
                <a16:creationId xmlns:a16="http://schemas.microsoft.com/office/drawing/2014/main" id="{B5DA16DE-A879-4DAE-BE69-A06AE2661C2F}"/>
              </a:ext>
            </a:extLst>
          </p:cNvPr>
          <p:cNvGrpSpPr/>
          <p:nvPr/>
        </p:nvGrpSpPr>
        <p:grpSpPr>
          <a:xfrm>
            <a:off x="10374762" y="2723208"/>
            <a:ext cx="885600" cy="8499989"/>
            <a:chOff x="5756564" y="2590799"/>
            <a:chExt cx="885600" cy="8499989"/>
          </a:xfrm>
        </p:grpSpPr>
        <p:sp>
          <p:nvSpPr>
            <p:cNvPr id="48" name="Скругленный прямоугольник 1">
              <a:extLst>
                <a:ext uri="{FF2B5EF4-FFF2-40B4-BE49-F238E27FC236}">
                  <a16:creationId xmlns:a16="http://schemas.microsoft.com/office/drawing/2014/main" id="{78E23DF4-C498-41AD-A990-3B487C80A69C}"/>
                </a:ext>
              </a:extLst>
            </p:cNvPr>
            <p:cNvSpPr/>
            <p:nvPr/>
          </p:nvSpPr>
          <p:spPr>
            <a:xfrm>
              <a:off x="5756564" y="2590799"/>
              <a:ext cx="885600" cy="8465574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9" name="Овал 48">
              <a:extLst>
                <a:ext uri="{FF2B5EF4-FFF2-40B4-BE49-F238E27FC236}">
                  <a16:creationId xmlns:a16="http://schemas.microsoft.com/office/drawing/2014/main" id="{347D4C65-E225-4D78-AA49-587001B0FBDE}"/>
                </a:ext>
              </a:extLst>
            </p:cNvPr>
            <p:cNvSpPr/>
            <p:nvPr/>
          </p:nvSpPr>
          <p:spPr>
            <a:xfrm>
              <a:off x="5756564" y="2590799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0" name="Овал 49">
              <a:extLst>
                <a:ext uri="{FF2B5EF4-FFF2-40B4-BE49-F238E27FC236}">
                  <a16:creationId xmlns:a16="http://schemas.microsoft.com/office/drawing/2014/main" id="{3C2C5D85-960F-4BB1-87FC-973DC4397BFD}"/>
                </a:ext>
              </a:extLst>
            </p:cNvPr>
            <p:cNvSpPr/>
            <p:nvPr/>
          </p:nvSpPr>
          <p:spPr>
            <a:xfrm>
              <a:off x="5756564" y="4494396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1" name="Овал 50">
              <a:extLst>
                <a:ext uri="{FF2B5EF4-FFF2-40B4-BE49-F238E27FC236}">
                  <a16:creationId xmlns:a16="http://schemas.microsoft.com/office/drawing/2014/main" id="{A5AC1813-3CDC-46CE-97E1-887D1148EA48}"/>
                </a:ext>
              </a:extLst>
            </p:cNvPr>
            <p:cNvSpPr/>
            <p:nvPr/>
          </p:nvSpPr>
          <p:spPr>
            <a:xfrm>
              <a:off x="5756564" y="6397993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2" name="Овал 51">
              <a:extLst>
                <a:ext uri="{FF2B5EF4-FFF2-40B4-BE49-F238E27FC236}">
                  <a16:creationId xmlns:a16="http://schemas.microsoft.com/office/drawing/2014/main" id="{6EE1CB0B-E8A8-4A8F-BDAB-4FE0E09B03B3}"/>
                </a:ext>
              </a:extLst>
            </p:cNvPr>
            <p:cNvSpPr/>
            <p:nvPr/>
          </p:nvSpPr>
          <p:spPr>
            <a:xfrm>
              <a:off x="5756564" y="8301590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3" name="Овал 52">
              <a:extLst>
                <a:ext uri="{FF2B5EF4-FFF2-40B4-BE49-F238E27FC236}">
                  <a16:creationId xmlns:a16="http://schemas.microsoft.com/office/drawing/2014/main" id="{F36EDD71-C0AE-4662-B41C-57370B900EED}"/>
                </a:ext>
              </a:extLst>
            </p:cNvPr>
            <p:cNvSpPr/>
            <p:nvPr/>
          </p:nvSpPr>
          <p:spPr>
            <a:xfrm>
              <a:off x="5756564" y="10205188"/>
              <a:ext cx="884906" cy="885600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4" name="Freeform 25">
              <a:extLst>
                <a:ext uri="{FF2B5EF4-FFF2-40B4-BE49-F238E27FC236}">
                  <a16:creationId xmlns:a16="http://schemas.microsoft.com/office/drawing/2014/main" id="{CEBFCA90-9008-478D-8C55-4E72C56797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2840927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25">
              <a:extLst>
                <a:ext uri="{FF2B5EF4-FFF2-40B4-BE49-F238E27FC236}">
                  <a16:creationId xmlns:a16="http://schemas.microsoft.com/office/drawing/2014/main" id="{E5F8E9B4-BDB1-40B1-8254-8D5DEEDE6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4733405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Freeform 25">
              <a:extLst>
                <a:ext uri="{FF2B5EF4-FFF2-40B4-BE49-F238E27FC236}">
                  <a16:creationId xmlns:a16="http://schemas.microsoft.com/office/drawing/2014/main" id="{63AC7BBC-7670-43A4-987C-FCEC474A9F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6654416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25">
              <a:extLst>
                <a:ext uri="{FF2B5EF4-FFF2-40B4-BE49-F238E27FC236}">
                  <a16:creationId xmlns:a16="http://schemas.microsoft.com/office/drawing/2014/main" id="{ED09F8BF-643D-4218-9930-50CE754A85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8548685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6C4FE557-6E76-4792-84AD-051E14ADAB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8358" y="10461895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320193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F130870-6366-C24D-A05C-E8612299A2FF}"/>
              </a:ext>
            </a:extLst>
          </p:cNvPr>
          <p:cNvGrpSpPr/>
          <p:nvPr/>
        </p:nvGrpSpPr>
        <p:grpSpPr>
          <a:xfrm>
            <a:off x="11984719" y="3051427"/>
            <a:ext cx="10020513" cy="3118803"/>
            <a:chOff x="11984719" y="3051427"/>
            <a:chExt cx="10020513" cy="3118803"/>
          </a:xfrm>
        </p:grpSpPr>
        <p:sp>
          <p:nvSpPr>
            <p:cNvPr id="28" name="Professional…">
              <a:extLst>
                <a:ext uri="{FF2B5EF4-FFF2-40B4-BE49-F238E27FC236}">
                  <a16:creationId xmlns:a16="http://schemas.microsoft.com/office/drawing/2014/main" id="{B39D68C1-B123-DA40-B00A-75557319EB26}"/>
                </a:ext>
              </a:extLst>
            </p:cNvPr>
            <p:cNvSpPr txBox="1"/>
            <p:nvPr/>
          </p:nvSpPr>
          <p:spPr>
            <a:xfrm>
              <a:off x="11984719" y="3051427"/>
              <a:ext cx="10020513" cy="311880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Спасибо за внимание</a:t>
              </a:r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DB850002-3759-2546-B4EA-8B52649206A5}"/>
                </a:ext>
              </a:extLst>
            </p:cNvPr>
            <p:cNvSpPr/>
            <p:nvPr/>
          </p:nvSpPr>
          <p:spPr>
            <a:xfrm>
              <a:off x="18209531" y="4979999"/>
              <a:ext cx="884906" cy="884906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F7C13A-EC1B-4690-ADF8-62ACB600FF3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7" r="4987"/>
          <a:stretch>
            <a:fillRect/>
          </a:stretch>
        </p:blipFill>
        <p:spPr>
          <a:xfrm>
            <a:off x="2684463" y="3622678"/>
            <a:ext cx="7651750" cy="7143750"/>
          </a:xfrm>
          <a:solidFill>
            <a:schemeClr val="bg2"/>
          </a:solidFill>
        </p:spPr>
      </p:pic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6AD33F9-E569-9645-97F7-ED3CBE740C01}"/>
              </a:ext>
            </a:extLst>
          </p:cNvPr>
          <p:cNvGrpSpPr/>
          <p:nvPr/>
        </p:nvGrpSpPr>
        <p:grpSpPr>
          <a:xfrm>
            <a:off x="12073518" y="6752733"/>
            <a:ext cx="9370498" cy="3888244"/>
            <a:chOff x="12073518" y="6752733"/>
            <a:chExt cx="9370498" cy="3888244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59B9058-6292-6742-9A0E-CEF6BB3FE8E6}"/>
                </a:ext>
              </a:extLst>
            </p:cNvPr>
            <p:cNvSpPr/>
            <p:nvPr/>
          </p:nvSpPr>
          <p:spPr>
            <a:xfrm>
              <a:off x="12669087" y="6752733"/>
              <a:ext cx="8774929" cy="3888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Малый вес 817КБ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Простота изучения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Открытый код</a:t>
              </a: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</a:t>
              </a:r>
            </a:p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Бесплатно </a:t>
              </a:r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5568EADB-D4B7-F34B-A644-B1023CEC75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7194553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25">
              <a:extLst>
                <a:ext uri="{FF2B5EF4-FFF2-40B4-BE49-F238E27FC236}">
                  <a16:creationId xmlns:a16="http://schemas.microsoft.com/office/drawing/2014/main" id="{4DB53B15-613B-F14E-881D-DEDAEB9F43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8176854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5">
              <a:extLst>
                <a:ext uri="{FF2B5EF4-FFF2-40B4-BE49-F238E27FC236}">
                  <a16:creationId xmlns:a16="http://schemas.microsoft.com/office/drawing/2014/main" id="{24ECDAC5-C431-1F42-B3A0-339454CE20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9159155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5">
              <a:extLst>
                <a:ext uri="{FF2B5EF4-FFF2-40B4-BE49-F238E27FC236}">
                  <a16:creationId xmlns:a16="http://schemas.microsoft.com/office/drawing/2014/main" id="{E2CC36D4-64BE-F64A-AA04-7905023F89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10141456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745074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SP - base color">
      <a:dk1>
        <a:srgbClr val="2F3A3E"/>
      </a:dk1>
      <a:lt1>
        <a:srgbClr val="FEFFFE"/>
      </a:lt1>
      <a:dk2>
        <a:srgbClr val="475056"/>
      </a:dk2>
      <a:lt2>
        <a:srgbClr val="96A4B2"/>
      </a:lt2>
      <a:accent1>
        <a:srgbClr val="92DA18"/>
      </a:accent1>
      <a:accent2>
        <a:srgbClr val="93D919"/>
      </a:accent2>
      <a:accent3>
        <a:srgbClr val="313A3F"/>
      </a:accent3>
      <a:accent4>
        <a:srgbClr val="464F56"/>
      </a:accent4>
      <a:accent5>
        <a:srgbClr val="576468"/>
      </a:accent5>
      <a:accent6>
        <a:srgbClr val="92DA18"/>
      </a:accent6>
      <a:hlink>
        <a:srgbClr val="92DA18"/>
      </a:hlink>
      <a:folHlink>
        <a:srgbClr val="FEFFFE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alpha val="60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52D3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7BF"/>
      </a:accent1>
      <a:accent2>
        <a:srgbClr val="D0CDD0"/>
      </a:accent2>
      <a:accent3>
        <a:srgbClr val="BDBEBD"/>
      </a:accent3>
      <a:accent4>
        <a:srgbClr val="ACAAAD"/>
      </a:accent4>
      <a:accent5>
        <a:srgbClr val="9B999C"/>
      </a:accent5>
      <a:accent6>
        <a:srgbClr val="545554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alpha val="60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52D3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1199</TotalTime>
  <Words>245</Words>
  <Application>Microsoft Office PowerPoint</Application>
  <PresentationFormat>Произвольный</PresentationFormat>
  <Paragraphs>49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6" baseType="lpstr">
      <vt:lpstr>Arial</vt:lpstr>
      <vt:lpstr>Helvetica Light</vt:lpstr>
      <vt:lpstr>Helvetica Neue</vt:lpstr>
      <vt:lpstr>Open Sans</vt:lpstr>
      <vt:lpstr>Open Sans Semibold</vt:lpstr>
      <vt:lpstr>Roboto</vt:lpstr>
      <vt:lpstr>Roboto Medium</vt:lpstr>
      <vt:lpstr>Roboto Slab Bold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Professional</cp:lastModifiedBy>
  <cp:revision>132</cp:revision>
  <dcterms:modified xsi:type="dcterms:W3CDTF">2022-07-01T03:10:52Z</dcterms:modified>
</cp:coreProperties>
</file>